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448" r:id="rId2"/>
    <p:sldId id="450" r:id="rId3"/>
    <p:sldId id="537" r:id="rId4"/>
    <p:sldId id="614" r:id="rId5"/>
    <p:sldId id="589" r:id="rId6"/>
    <p:sldId id="617" r:id="rId7"/>
    <p:sldId id="590" r:id="rId8"/>
    <p:sldId id="615" r:id="rId9"/>
    <p:sldId id="595" r:id="rId10"/>
    <p:sldId id="616" r:id="rId11"/>
    <p:sldId id="618" r:id="rId12"/>
    <p:sldId id="619" r:id="rId13"/>
    <p:sldId id="531" r:id="rId14"/>
    <p:sldId id="607" r:id="rId15"/>
    <p:sldId id="620" r:id="rId16"/>
    <p:sldId id="608" r:id="rId17"/>
    <p:sldId id="6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90" autoAdjust="0"/>
  </p:normalViewPr>
  <p:slideViewPr>
    <p:cSldViewPr>
      <p:cViewPr>
        <p:scale>
          <a:sx n="73" d="100"/>
          <a:sy n="73" d="100"/>
        </p:scale>
        <p:origin x="63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2" y="-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C0D0-39C7-4B49-81B4-829D8100CC7C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2F0B-E0AB-486B-99C1-44A5693B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6320"/>
            <a:ext cx="6858000" cy="914400"/>
          </a:xfrm>
        </p:spPr>
        <p:txBody>
          <a:bodyPr/>
          <a:lstStyle>
            <a:lvl1pPr marL="0" indent="0" algn="r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74800"/>
            <a:ext cx="3581400" cy="4525963"/>
          </a:xfrm>
        </p:spPr>
        <p:txBody>
          <a:bodyPr/>
          <a:lstStyle>
            <a:lvl1pPr algn="l" rtl="0">
              <a:defRPr sz="20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748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72768"/>
            <a:ext cx="3581400" cy="639762"/>
          </a:xfrm>
        </p:spPr>
        <p:txBody>
          <a:bodyPr anchor="b">
            <a:noAutofit/>
          </a:bodyPr>
          <a:lstStyle>
            <a:lvl1pPr marL="0" indent="0" algn="r" rtl="1"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55520"/>
            <a:ext cx="3581400" cy="3840480"/>
          </a:xfrm>
        </p:spPr>
        <p:txBody>
          <a:bodyPr/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72768"/>
            <a:ext cx="3581400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259366"/>
            <a:ext cx="3581400" cy="384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152718"/>
            <a:ext cx="76200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r" defTabSz="914400" rtl="1" eaLnBrk="1" latinLnBrk="0" hangingPunct="1">
        <a:spcBef>
          <a:spcPct val="0"/>
        </a:spcBef>
        <a:buNone/>
        <a:defRPr sz="30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teres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dirty="0"/>
              <a:t>مهارات استخدام شبكات التواصل الاجتماعي</a:t>
            </a:r>
            <a:br>
              <a:rPr lang="en-US" dirty="0"/>
            </a:br>
            <a:r>
              <a:rPr lang="en-US" dirty="0"/>
              <a:t>0731102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>
                <a:solidFill>
                  <a:schemeClr val="tx2"/>
                </a:solidFill>
              </a:rPr>
              <a:pPr/>
              <a:t>1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بينتريست </a:t>
            </a:r>
            <a:r>
              <a:rPr lang="en-US" dirty="0"/>
              <a:t>Pinterest</a:t>
            </a:r>
            <a:endParaRPr lang="ar-JO" dirty="0"/>
          </a:p>
        </p:txBody>
      </p:sp>
      <p:sp>
        <p:nvSpPr>
          <p:cNvPr id="8" name="AutoShape 2" descr="Image result for social networ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aneem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" y="5029200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3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9CA6-379D-4BD7-9E6C-729AE0615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>
                <a:solidFill>
                  <a:schemeClr val="tx2"/>
                </a:solidFill>
              </a:rPr>
              <a:t>اللوائح </a:t>
            </a:r>
            <a:r>
              <a:rPr lang="en-US" dirty="0">
                <a:solidFill>
                  <a:schemeClr val="tx2"/>
                </a:solidFill>
              </a:rPr>
              <a:t>Boards</a:t>
            </a:r>
          </a:p>
        </p:txBody>
      </p:sp>
    </p:spTree>
    <p:extLst>
      <p:ext uri="{BB962C8B-B14F-4D97-AF65-F5344CB8AC3E}">
        <p14:creationId xmlns:p14="http://schemas.microsoft.com/office/powerpoint/2010/main" val="276824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AC72C-158F-4AF9-8F0C-FB2EFCA6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C92DF-E2AB-416A-B76D-498EA135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1362"/>
            <a:ext cx="6934200" cy="63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/>
              <a:t>Boards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انشاء لائحة</a:t>
            </a:r>
          </a:p>
          <a:p>
            <a:r>
              <a:rPr lang="ar-JO" dirty="0"/>
              <a:t>مكونات صفحة اللائحة</a:t>
            </a:r>
          </a:p>
          <a:p>
            <a:r>
              <a:rPr lang="ar-JO" dirty="0"/>
              <a:t>اضافة وتعديل </a:t>
            </a:r>
            <a:r>
              <a:rPr lang="en-US" dirty="0"/>
              <a:t>pin</a:t>
            </a:r>
            <a:endParaRPr lang="ar-JO" dirty="0"/>
          </a:p>
          <a:p>
            <a:r>
              <a:rPr lang="ar-JO" dirty="0"/>
              <a:t>اضافة وتعديل قسم </a:t>
            </a:r>
            <a:r>
              <a:rPr lang="en-US" dirty="0"/>
              <a:t>section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1846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/>
              <a:t>Boards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اللائحة هي المكان الذي يتم حفظ وتنظيم </a:t>
            </a:r>
            <a:r>
              <a:rPr lang="en-US" dirty="0"/>
              <a:t> pins</a:t>
            </a:r>
            <a:r>
              <a:rPr lang="ar-JO" dirty="0"/>
              <a:t>الخاصة بك. يمكنك حفظ وصفات الطعام في لوحة واحدة واماكن السفر في لوحة اخرى وهكذا.</a:t>
            </a:r>
          </a:p>
          <a:p>
            <a:r>
              <a:rPr lang="ar-JO" dirty="0"/>
              <a:t>لقد وضع المستخدمون </a:t>
            </a:r>
            <a:r>
              <a:rPr lang="en-US" dirty="0"/>
              <a:t>(Pinners)</a:t>
            </a:r>
            <a:r>
              <a:rPr lang="ar-JO" dirty="0"/>
              <a:t> الملايين من اللوحات. انهم فقط ينتظرون العثور عليهم.</a:t>
            </a:r>
          </a:p>
          <a:p>
            <a:r>
              <a:rPr lang="ar-JO" dirty="0"/>
              <a:t>اللوحات السرية: فقط انت (وأي شخص تدعوهم) يستطيع رؤية هذه اللائحة. عند إضافة </a:t>
            </a:r>
            <a:r>
              <a:rPr lang="en-US" dirty="0"/>
              <a:t>pin</a:t>
            </a:r>
            <a:r>
              <a:rPr lang="ar-JO" dirty="0"/>
              <a:t> إلى اللوحة السرية لا تظهر في نتائج البحث على </a:t>
            </a:r>
            <a:r>
              <a:rPr lang="ar-JO" dirty="0" err="1"/>
              <a:t>بينتريست</a:t>
            </a:r>
            <a:r>
              <a:rPr lang="ar-J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49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/>
              <a:t>Boards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ar-JO" dirty="0"/>
              <a:t>عنوان اللوح والوصف </a:t>
            </a:r>
            <a:r>
              <a:rPr lang="en-US" dirty="0"/>
              <a:t>description</a:t>
            </a:r>
            <a:endParaRPr lang="ar-JO" dirty="0"/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صورة صاحب اللوح </a:t>
            </a:r>
            <a:r>
              <a:rPr lang="en-US" dirty="0"/>
              <a:t>Board</a:t>
            </a:r>
            <a:endParaRPr lang="ar-JO" dirty="0"/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عدد </a:t>
            </a:r>
            <a:r>
              <a:rPr lang="en-US" dirty="0"/>
              <a:t>pins</a:t>
            </a:r>
            <a:r>
              <a:rPr lang="ar-JO" dirty="0"/>
              <a:t> والأقسام</a:t>
            </a:r>
            <a:r>
              <a:rPr lang="en-US" dirty="0"/>
              <a:t> sections </a:t>
            </a:r>
            <a:r>
              <a:rPr lang="ar-JO" dirty="0"/>
              <a:t> وعدد المتابعين </a:t>
            </a:r>
            <a:r>
              <a:rPr lang="en-US" dirty="0"/>
              <a:t>followers</a:t>
            </a:r>
            <a:endParaRPr lang="ar-JO" dirty="0"/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دعوة اشخاص للمشاركة في اضافة </a:t>
            </a:r>
            <a:r>
              <a:rPr lang="en-US" dirty="0"/>
              <a:t>pins</a:t>
            </a:r>
            <a:r>
              <a:rPr lang="ar-JO" dirty="0"/>
              <a:t> على اللوح.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تعديل اللوح أو الغاؤه أو أرشفتة أو دمجه مع لوح أخر.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نشر اللوح.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تنظيم اللوح عن طريق نسخ </a:t>
            </a:r>
            <a:r>
              <a:rPr lang="en-US" dirty="0"/>
              <a:t>pins</a:t>
            </a:r>
            <a:r>
              <a:rPr lang="ar-JO" dirty="0"/>
              <a:t> أو نقل </a:t>
            </a:r>
            <a:r>
              <a:rPr lang="en-US" dirty="0"/>
              <a:t>pins</a:t>
            </a:r>
            <a:r>
              <a:rPr lang="ar-JO" dirty="0"/>
              <a:t> أو حذف </a:t>
            </a:r>
            <a:r>
              <a:rPr lang="en-US" dirty="0"/>
              <a:t>pins</a:t>
            </a:r>
            <a:r>
              <a:rPr lang="ar-JO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Pins</a:t>
            </a:r>
            <a:endParaRPr lang="ar-JO" dirty="0"/>
          </a:p>
          <a:p>
            <a:pPr marL="571500" lvl="1" indent="-457200"/>
            <a:r>
              <a:rPr lang="en-US" dirty="0"/>
              <a:t>Pins</a:t>
            </a:r>
            <a:r>
              <a:rPr lang="ar-JO" dirty="0"/>
              <a:t> المربوطة باللوح </a:t>
            </a:r>
            <a:r>
              <a:rPr lang="en-US" dirty="0"/>
              <a:t>board</a:t>
            </a:r>
            <a:endParaRPr lang="ar-JO" dirty="0"/>
          </a:p>
          <a:p>
            <a:pPr marL="571500" lvl="1" indent="-457200"/>
            <a:r>
              <a:rPr lang="ar-JO" dirty="0"/>
              <a:t>إضافة </a:t>
            </a:r>
            <a:r>
              <a:rPr lang="en-US" dirty="0"/>
              <a:t>Pin</a:t>
            </a:r>
            <a:r>
              <a:rPr lang="ar-JO" dirty="0"/>
              <a:t> على اللوح </a:t>
            </a:r>
            <a:r>
              <a:rPr lang="en-US" dirty="0"/>
              <a:t>board</a:t>
            </a:r>
            <a:endParaRPr lang="ar-JO" dirty="0"/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القسم </a:t>
            </a:r>
            <a:r>
              <a:rPr lang="en-US" dirty="0"/>
              <a:t>Section</a:t>
            </a:r>
          </a:p>
          <a:p>
            <a:pPr marL="571500" lvl="1" indent="-457200"/>
            <a:r>
              <a:rPr lang="ar-JO" dirty="0"/>
              <a:t>عنوان القسم </a:t>
            </a:r>
            <a:r>
              <a:rPr lang="en-US" dirty="0"/>
              <a:t>section</a:t>
            </a:r>
          </a:p>
          <a:p>
            <a:pPr marL="571500" lvl="1" indent="-457200"/>
            <a:r>
              <a:rPr lang="en-US" dirty="0"/>
              <a:t>Pins</a:t>
            </a:r>
            <a:r>
              <a:rPr lang="ar-JO" dirty="0"/>
              <a:t> المربوطة بالقسم </a:t>
            </a:r>
            <a:r>
              <a:rPr lang="en-US" dirty="0"/>
              <a:t>section </a:t>
            </a:r>
            <a:endParaRPr lang="ar-JO" dirty="0"/>
          </a:p>
          <a:p>
            <a:pPr marL="571500" lvl="1" indent="-457200"/>
            <a:r>
              <a:rPr lang="ar-JO" dirty="0"/>
              <a:t>إضافة قسم </a:t>
            </a:r>
            <a:r>
              <a:rPr lang="en-US" dirty="0"/>
              <a:t>section</a:t>
            </a:r>
          </a:p>
          <a:p>
            <a:pPr marL="571500" lvl="1" indent="-457200"/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7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9CA6-379D-4BD7-9E6C-729AE0615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>
                <a:solidFill>
                  <a:schemeClr val="tx2"/>
                </a:solidFill>
              </a:rPr>
              <a:t>القسم </a:t>
            </a:r>
            <a:r>
              <a:rPr lang="en-US" dirty="0">
                <a:solidFill>
                  <a:schemeClr val="tx2"/>
                </a:solidFill>
              </a:rPr>
              <a:t>section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6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1EA8BA-8071-44B3-8AEB-CE9C532D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5" y="419248"/>
            <a:ext cx="7026275" cy="49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القسم </a:t>
            </a:r>
            <a:r>
              <a:rPr lang="en-US" dirty="0"/>
              <a:t>section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r-JO" dirty="0"/>
              <a:t>مكونات صفحة القسم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تعديل أو الغاء أو دمج القسم </a:t>
            </a:r>
            <a:r>
              <a:rPr lang="en-US" dirty="0"/>
              <a:t>section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تنظيم القسم </a:t>
            </a:r>
            <a:r>
              <a:rPr lang="en-US" dirty="0"/>
              <a:t>section</a:t>
            </a:r>
            <a:r>
              <a:rPr lang="ar-JO" dirty="0"/>
              <a:t>عن طريق نقل </a:t>
            </a:r>
            <a:r>
              <a:rPr lang="en-US" dirty="0"/>
              <a:t>pins</a:t>
            </a:r>
            <a:r>
              <a:rPr lang="ar-JO" dirty="0"/>
              <a:t> أو حذف </a:t>
            </a:r>
            <a:r>
              <a:rPr lang="en-US" dirty="0"/>
              <a:t>pins</a:t>
            </a:r>
            <a:r>
              <a:rPr lang="ar-JO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إضافة </a:t>
            </a:r>
            <a:r>
              <a:rPr lang="en-US" dirty="0"/>
              <a:t>Pin</a:t>
            </a:r>
            <a:r>
              <a:rPr lang="ar-JO" dirty="0"/>
              <a:t> على القسم </a:t>
            </a:r>
            <a:r>
              <a:rPr lang="en-US" dirty="0"/>
              <a:t>section</a:t>
            </a:r>
            <a:endParaRPr lang="ar-JO" dirty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7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هو </a:t>
            </a:r>
            <a:r>
              <a:rPr lang="ar-JO" dirty="0" err="1"/>
              <a:t>بينتريست</a:t>
            </a:r>
            <a:r>
              <a:rPr lang="ar-JO" dirty="0"/>
              <a:t>؟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هو موقع يرتكز على مشاركة ونشر الروابط والصور والفيديوهات</a:t>
            </a:r>
            <a:r>
              <a:rPr lang="en-US" dirty="0"/>
              <a:t> </a:t>
            </a:r>
            <a:r>
              <a:rPr lang="ar-JO" dirty="0"/>
              <a:t>على هيئة لوح</a:t>
            </a:r>
            <a:r>
              <a:rPr lang="en-US" dirty="0"/>
              <a:t>(board) </a:t>
            </a:r>
            <a:r>
              <a:rPr lang="ar-JO" dirty="0"/>
              <a:t> ومن خلاله يستطيع المستخدمون إنشاء وإدارة الروابط والصور والفيديوهات (</a:t>
            </a:r>
            <a:r>
              <a:rPr lang="en-US" dirty="0"/>
              <a:t>pins</a:t>
            </a:r>
            <a:r>
              <a:rPr lang="ar-JO" dirty="0"/>
              <a:t>)</a:t>
            </a:r>
            <a:r>
              <a:rPr lang="en-US" dirty="0"/>
              <a:t> </a:t>
            </a:r>
            <a:endParaRPr lang="ar-JO" dirty="0"/>
          </a:p>
          <a:p>
            <a:r>
              <a:rPr lang="ar-JO" b="0" dirty="0"/>
              <a:t>عنوان الموقع: </a:t>
            </a:r>
            <a:r>
              <a:rPr lang="en-US" dirty="0">
                <a:hlinkClick r:id="rId2"/>
              </a:rPr>
              <a:t>https://www.pinterest.com/</a:t>
            </a:r>
            <a:r>
              <a:rPr lang="en-US" dirty="0"/>
              <a:t> </a:t>
            </a:r>
            <a:r>
              <a:rPr lang="ar-JO" dirty="0"/>
              <a:t>.</a:t>
            </a:r>
          </a:p>
          <a:p>
            <a:r>
              <a:rPr lang="ar-JO" dirty="0"/>
              <a:t>استخدامات بينتريست</a:t>
            </a:r>
          </a:p>
          <a:p>
            <a:pPr lvl="1" algn="just"/>
            <a:r>
              <a:rPr lang="ar-JO" dirty="0"/>
              <a:t>تخزين الصور والروابط والفيديوهات من جميع المواقع.</a:t>
            </a:r>
            <a:endParaRPr lang="en-US" dirty="0"/>
          </a:p>
          <a:p>
            <a:pPr lvl="1" algn="just"/>
            <a:r>
              <a:rPr lang="ar-JO" dirty="0"/>
              <a:t>بإمكان المستخدم ان يتصفح الواح أخرى للمستخدمين لإيجاد ما يلهمه.</a:t>
            </a:r>
          </a:p>
          <a:p>
            <a:pPr lvl="1" algn="just"/>
            <a:r>
              <a:rPr lang="ar-JO" dirty="0"/>
              <a:t>ربط وتوصيل كل فرد بجميع انحاء العالم من خلال الأشياء التي يجدونها مثيرة ومهمة بالنسبة لهم.</a:t>
            </a:r>
          </a:p>
          <a:p>
            <a:pPr lvl="1" algn="just"/>
            <a:r>
              <a:rPr lang="ar-JO" dirty="0"/>
              <a:t>يمثل منصة عالمية للإلهام ونشر الافكاء.</a:t>
            </a:r>
            <a:endParaRPr lang="en-US" dirty="0"/>
          </a:p>
          <a:p>
            <a:pPr lvl="1" algn="just"/>
            <a:r>
              <a:rPr lang="ar-JO" dirty="0"/>
              <a:t>يستخدم لترويج العلامات التجارية.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ar-JO" b="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/>
              <a:t>تسجيل الدخول الى </a:t>
            </a:r>
            <a:r>
              <a:rPr lang="ar-JO" dirty="0" err="1"/>
              <a:t>بينتريست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ar-JO" dirty="0"/>
              <a:t>تسجيل الدخول عن طريق </a:t>
            </a:r>
          </a:p>
          <a:p>
            <a:pPr lvl="1"/>
            <a:r>
              <a:rPr lang="ar-JO" dirty="0"/>
              <a:t>حساب في </a:t>
            </a:r>
            <a:r>
              <a:rPr lang="en-US" dirty="0" err="1"/>
              <a:t>pinterest</a:t>
            </a:r>
            <a:endParaRPr lang="en-US" dirty="0"/>
          </a:p>
          <a:p>
            <a:pPr lvl="1"/>
            <a:r>
              <a:rPr lang="ar-JO" dirty="0"/>
              <a:t>فيسبوك</a:t>
            </a:r>
          </a:p>
          <a:p>
            <a:pPr lvl="1"/>
            <a:r>
              <a:rPr lang="ar-JO" dirty="0"/>
              <a:t>جوجل</a:t>
            </a:r>
          </a:p>
          <a:p>
            <a:pPr lvl="1"/>
            <a:endParaRPr lang="ar-JO" dirty="0"/>
          </a:p>
          <a:p>
            <a:pPr marL="0" lvl="1" indent="0" fontAlgn="base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0"/>
            <a:ext cx="37147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31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9CA6-379D-4BD7-9E6C-729AE0615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ar-JO" dirty="0">
                <a:solidFill>
                  <a:schemeClr val="tx2"/>
                </a:solidFill>
              </a:rPr>
              <a:t>الصفحة الرئيسية </a:t>
            </a:r>
            <a:r>
              <a:rPr lang="en-US" dirty="0">
                <a:solidFill>
                  <a:schemeClr val="tx2"/>
                </a:solidFill>
              </a:rPr>
              <a:t>Home</a:t>
            </a:r>
            <a:br>
              <a:rPr lang="ar-JO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1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F21BD-7912-45F7-A582-30CB8918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" y="1676400"/>
            <a:ext cx="8839610" cy="36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9CA6-379D-4BD7-9E6C-729AE0615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PIN</a:t>
            </a:r>
            <a:br>
              <a:rPr lang="ar-JO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5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76220C-B620-454E-BE4D-D4AA7DB29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381750" cy="56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1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9CA6-379D-4BD7-9E6C-729AE0615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2"/>
                </a:solidFill>
              </a:rPr>
            </a:br>
            <a:r>
              <a:rPr lang="ar-JO" dirty="0">
                <a:solidFill>
                  <a:schemeClr val="tx2"/>
                </a:solidFill>
              </a:rPr>
              <a:t>الصفحة الشخصية </a:t>
            </a:r>
            <a:r>
              <a:rPr lang="en-US" dirty="0">
                <a:solidFill>
                  <a:schemeClr val="tx2"/>
                </a:solidFill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267555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ar-JO" b="1" dirty="0"/>
            </a:b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B68BE-EE15-4168-A78D-3BED9CA3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8959499" cy="38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7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N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20210</TotalTime>
  <Words>341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SN Theme</vt:lpstr>
      <vt:lpstr>بينتريست Pinterest</vt:lpstr>
      <vt:lpstr>ما هو بينتريست؟ </vt:lpstr>
      <vt:lpstr>تسجيل الدخول الى بينتريست </vt:lpstr>
      <vt:lpstr>   الصفحة الرئيسية Home </vt:lpstr>
      <vt:lpstr>PowerPoint Presentation</vt:lpstr>
      <vt:lpstr>   PIN </vt:lpstr>
      <vt:lpstr>PowerPoint Presentation</vt:lpstr>
      <vt:lpstr> الصفحة الشخصية Profile</vt:lpstr>
      <vt:lpstr>PowerPoint Presentation</vt:lpstr>
      <vt:lpstr>اللوائح Boards</vt:lpstr>
      <vt:lpstr>PowerPoint Presentation</vt:lpstr>
      <vt:lpstr>اللوائح Boards </vt:lpstr>
      <vt:lpstr>اللوائح Boards </vt:lpstr>
      <vt:lpstr>اللوائح Boards </vt:lpstr>
      <vt:lpstr>القسم section </vt:lpstr>
      <vt:lpstr>PowerPoint Presentation</vt:lpstr>
      <vt:lpstr>القسم section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 skills 0731101 (1)</dc:title>
  <dc:creator>ola</dc:creator>
  <cp:lastModifiedBy>Raneem</cp:lastModifiedBy>
  <cp:revision>948</cp:revision>
  <dcterms:created xsi:type="dcterms:W3CDTF">2015-02-28T12:48:04Z</dcterms:created>
  <dcterms:modified xsi:type="dcterms:W3CDTF">2019-12-13T18:19:50Z</dcterms:modified>
</cp:coreProperties>
</file>